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/>
    <p:restoredTop sz="94694"/>
  </p:normalViewPr>
  <p:slideViewPr>
    <p:cSldViewPr snapToGrid="0">
      <p:cViewPr>
        <p:scale>
          <a:sx n="170" d="100"/>
          <a:sy n="170" d="100"/>
        </p:scale>
        <p:origin x="-3032" y="-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BE5FA5-B824-EC42-8CDB-8CFD7782AA16}" type="datetimeFigureOut">
              <a:rPr lang="en-US" smtClean="0"/>
              <a:t>7/24/25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1240C6-6B05-8C48-8C8B-495D92CDF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59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[morning/afternoon], I’m [Your Name], founder of </a:t>
            </a:r>
            <a:r>
              <a:rPr lang="en-US" dirty="0" err="1"/>
              <a:t>AutoProcure</a:t>
            </a:r>
            <a:r>
              <a:rPr lang="en-US" dirty="0"/>
              <a:t>.&gt; Today, I’ll show you how we’re transforming procurement with real AI—saving your team time, money, and risk.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134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We’d love to show you what </a:t>
            </a:r>
            <a:r>
              <a:rPr lang="en-US" dirty="0" err="1"/>
              <a:t>AutoProcure</a:t>
            </a:r>
            <a:r>
              <a:rPr lang="en-US" dirty="0"/>
              <a:t> can do with your real data.&gt; Let’s set up a pilot, and you’ll see the value in days—not months.&gt; </a:t>
            </a:r>
          </a:p>
          <a:p>
            <a:r>
              <a:rPr lang="en-US" dirty="0"/>
              <a:t>Thank you!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69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be honest: procurement is still stuck in the dark ages.&gt; </a:t>
            </a:r>
          </a:p>
          <a:p>
            <a:r>
              <a:rPr lang="en-US" dirty="0"/>
              <a:t>Every quote is a different format. Teams spend hours copying, pasting, and comparing.&gt;</a:t>
            </a:r>
          </a:p>
          <a:p>
            <a:r>
              <a:rPr lang="en-US" dirty="0"/>
              <a:t>Mistakes are common, and savings are missed.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01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itchFamily="2" charset="2"/>
              <a:buChar char="Ø"/>
            </a:pPr>
            <a:r>
              <a:rPr lang="en-US" dirty="0"/>
              <a:t>Most companies either do this work by hand, or use outdated software that can’t handle real-world complexity.&gt; </a:t>
            </a:r>
          </a:p>
          <a:p>
            <a:pPr marL="171450" indent="-171450">
              <a:buFont typeface="Wingdings" pitchFamily="2" charset="2"/>
              <a:buChar char="Ø"/>
            </a:pPr>
            <a:r>
              <a:rPr lang="en-US" dirty="0"/>
              <a:t>And let’s be clear: a chatbot or GPT wrapper isn’t enough. You need real, structured, explainable AI.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36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That’s why we built </a:t>
            </a:r>
            <a:r>
              <a:rPr lang="en-US" dirty="0" err="1"/>
              <a:t>AutoProcure</a:t>
            </a:r>
            <a:r>
              <a:rPr lang="en-US" dirty="0"/>
              <a:t>.&gt;</a:t>
            </a:r>
          </a:p>
          <a:p>
            <a:r>
              <a:rPr lang="en-US" dirty="0"/>
              <a:t> It’s not just a chatbot—it’s a full AI platform that automates the hardest parts of procurement.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8508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how it works:&gt;</a:t>
            </a:r>
          </a:p>
          <a:p>
            <a:r>
              <a:rPr lang="en-US" dirty="0"/>
              <a:t> Upload any quote, in any format.&gt; </a:t>
            </a:r>
          </a:p>
          <a:p>
            <a:r>
              <a:rPr lang="en-US" dirty="0"/>
              <a:t>Our AI extracts every detail, normalizes the data, and builds a side-by-side comparison.&gt; </a:t>
            </a:r>
          </a:p>
          <a:p>
            <a:r>
              <a:rPr lang="en-US" dirty="0"/>
              <a:t>You get a clear recommendation, with the reasoning behind it.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630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 Let me show you a real example.&gt;</a:t>
            </a:r>
          </a:p>
          <a:p>
            <a:r>
              <a:rPr lang="en-US" dirty="0"/>
              <a:t> [Switch to your local demo: upload two vendor PDFs, show extraction, comparison, and the “Best Vendor” card. Point out the time savings and clarity.]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82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 What sets us apart?&gt;</a:t>
            </a:r>
          </a:p>
          <a:p>
            <a:r>
              <a:rPr lang="en-US" dirty="0"/>
              <a:t> We’re not just summarizing text. We’re extracting real data, normalizing it, and automating your workflow.&gt; </a:t>
            </a:r>
          </a:p>
          <a:p>
            <a:r>
              <a:rPr lang="en-US" dirty="0"/>
              <a:t>Every recommendation is transparent and auditable.&gt; </a:t>
            </a:r>
          </a:p>
          <a:p>
            <a:r>
              <a:rPr lang="en-US" dirty="0"/>
              <a:t>And we integrate with your ERP, support compliance, and can run on your own cloud.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706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We’re built for the enterprise.&gt;</a:t>
            </a:r>
          </a:p>
          <a:p>
            <a:r>
              <a:rPr lang="en-US" dirty="0"/>
              <a:t> We integrate with your existing systems, provide full audit trails, and can run wherever you need—cloud or on-premises.&gt;</a:t>
            </a:r>
          </a:p>
          <a:p>
            <a:r>
              <a:rPr lang="en-US" dirty="0"/>
              <a:t> Security and compliance are first-class citizens.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459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itchFamily="2" charset="2"/>
              <a:buChar char="Ø"/>
            </a:pPr>
            <a:r>
              <a:rPr lang="en-US" dirty="0"/>
              <a:t>The results speak for themselves:</a:t>
            </a:r>
          </a:p>
          <a:p>
            <a:pPr marL="171450" indent="-171450">
              <a:buFont typeface="Wingdings" pitchFamily="2" charset="2"/>
              <a:buChar char="Ø"/>
            </a:pPr>
            <a:r>
              <a:rPr lang="en-US" dirty="0"/>
              <a:t>&gt; Our customers save 10-15% per order, 10+ hours per month, and dramatically reduce compliance risk.</a:t>
            </a:r>
          </a:p>
          <a:p>
            <a:pPr marL="171450" indent="-171450">
              <a:buFont typeface="Wingdings" pitchFamily="2" charset="2"/>
              <a:buChar char="Ø"/>
            </a:pPr>
            <a:r>
              <a:rPr lang="en-US" dirty="0"/>
              <a:t>&gt; Your team can focus on strategy, not spreadsheets.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240C6-6B05-8C48-8C8B-495D92CDFB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79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BDB8E-392B-27BD-B0E1-4383E3C1B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E57D87-5195-0A81-0E5C-BD16CC8569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A5C2F-6C13-9371-E548-661CAAF63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D8DDD-FD5A-A23A-7D80-BE401C3E2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96342-4D5F-D293-1A64-806CDC57F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29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50400-4533-BD06-77A1-235D89C5D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E54369-5D6B-4D2E-8589-A0D8C27DD1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39138-03EB-D9EC-CDF2-B6A68792C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9BAE0-9A57-2FDF-2548-A2C2EA131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BB299-1614-FC39-EB94-F2428F99A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25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C1EBCA-A820-B934-3242-12B1BB223D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843785-01C6-5FB2-933C-691CD2B06B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32782-ED0D-15DB-489A-BA03345D9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AD661-0F80-88E4-B685-9D17560A2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61CD6-8E8A-83D3-7CB9-99A2A555E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705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240B-13A2-66F0-19BA-3CBBF5EE8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47AED-FE35-0030-5DE5-65E281DF2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73358-546A-7B19-9E79-2FAE06773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5D7C5-CC04-3C2C-D6DB-DF88971B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BE3E6-A65D-773D-56FA-74E809EC7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033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E615F-B4BE-FF5A-741A-F45A95A61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6A24E-60BB-4C4A-76E2-124689AEC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B4BF8-1996-CF8E-0F5A-A39FF64DB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1B0F9-194F-3A9B-EE2C-207FC35C5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06391-E5AA-EE0A-040A-2CECBFC24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292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83BC4-A004-2325-1643-DDFACF7A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217FD-2F02-A5AB-9319-A46AEC4F1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56175-EDB8-C374-54AD-65B897028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C734F-A485-7806-F53E-BF7BD3AEB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BDB723-CFAC-4E59-6EA8-8F6007A9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DFC089-143D-E1F7-82A9-CE36E630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36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8DDEF-092F-22AA-9710-7CD6DEAC6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32056-2FF2-1892-9DD7-DF3444E98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5D3AA2-40CB-FBCE-CB29-83E304D4E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FE0BEA-5B4E-FD53-A2B6-47C3F42C05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CD136B-B6ED-ABB4-7662-213FEABEDF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DE608A-193E-20D3-C273-A03034B31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49EFB-B962-61F5-7740-237B0DDA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43C5BF-4126-F350-8A0B-CF82B5CD4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763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5CB2F-3426-B045-97C7-9A4C05069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7654BC-C40E-1FE9-2393-740A47AB4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6034C-1977-39B1-DF29-63708A1E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194F75-5DC6-9957-D6D9-C6B3B52A0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47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D15840-114F-2C9F-6F13-8DCE437E7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9D6257-8862-B916-F11A-7D56AA6BF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8E5DF-C829-33DF-F4AA-354665C30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246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D7779-F5F2-AC7A-2326-B52374A1C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18122-1BBB-A75A-FF57-F084B6592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516E61-DD1F-3732-46A2-C9235CCB1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B471A7-EE90-0A87-D0F3-8BA1A0EAE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6606A-2B88-A0A5-5F88-4863E0689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18E2BB-FC15-DB3F-0163-5771AC57C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50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6BB16-0168-0A18-5775-4EE87D3A7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697903-EA51-D4EA-4CCD-FCBD98B231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FA465-9B0F-8C31-53D4-71BCACC7FD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2D52E-1468-7E08-3318-CBA799D09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A55578-CE22-A20B-094F-946015EE5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BB2E3-5C14-8A63-F88D-ECCE6B1E1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40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0E2190-B878-7F08-B054-5589CA4FA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7EF61-2A2E-C7B1-8366-40CDB40EF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0D4FB-2976-6E33-D66E-DCE586423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8C1049-3A98-1A45-80FE-1F093CC3CC5A}" type="datetimeFigureOut">
              <a:rPr lang="en-US" smtClean="0"/>
              <a:t>7/24/25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475A4-21E7-1086-AB58-5D4F571683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24630-0CF7-31E1-77A8-BF74A057E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A7D67-E895-CB4F-A1E9-E0E67B53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20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utoprocure-frontend.onrender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ocure-ai-insight.lovable.app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B4218-775B-11B3-1951-2FD626E0F2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AutoProcure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40971B-317D-1CDA-03DA-DD694D5E0B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AI-Powered Vendor Quote Analysis &amp; Procurement Optimization</a:t>
            </a:r>
          </a:p>
        </p:txBody>
      </p:sp>
    </p:spTree>
    <p:extLst>
      <p:ext uri="{BB962C8B-B14F-4D97-AF65-F5344CB8AC3E}">
        <p14:creationId xmlns:p14="http://schemas.microsoft.com/office/powerpoint/2010/main" val="4056433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BCAD6-FEDB-FE59-F7EF-5EB9356EE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Next Steps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E0A94-B195-F171-C7F4-C7F86D9DB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Ready to transform your procurement?</a:t>
            </a:r>
          </a:p>
          <a:p>
            <a:r>
              <a:rPr lang="en-US" dirty="0"/>
              <a:t>Let’s set up a pilot with your real quotes.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813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C7A576-C3D7-0F51-A13A-7682C0D50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438" y="0"/>
            <a:ext cx="5473504" cy="33704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FD82E7-22FA-D1EC-C08E-162B2D8DA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38" y="3487598"/>
            <a:ext cx="5473504" cy="32744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A45D0C-735A-E642-551B-23818E1FBF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8598"/>
            <a:ext cx="54593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8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51DA0F-D79A-A51D-7F99-35674F9D1F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167" y="165636"/>
            <a:ext cx="6105378" cy="33947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0D5AD7-3D58-0C28-6D4D-BDC43B5BC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0911" y="-2562"/>
            <a:ext cx="4440702" cy="37311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B43764-54EA-C99A-6ECD-17177919B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052" y="3896751"/>
            <a:ext cx="3886200" cy="27115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ADDF5D-9248-8475-CA82-D91FD11664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0252" y="3692560"/>
            <a:ext cx="4440702" cy="29998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12D726-6243-2A69-3798-3B28268C8A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3542" y="3896751"/>
            <a:ext cx="3886200" cy="258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66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3C3D-AB0A-98F6-85EF-FF6D2DFC5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Procurement Pain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BD1CF-D39A-905D-6D91-CE3C2CCA2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Procurement teams waste hours manually analyzing vendor quotes in PDF, Excel, or Word.”</a:t>
            </a:r>
          </a:p>
          <a:p>
            <a:r>
              <a:rPr lang="en-US" dirty="0"/>
              <a:t>Every vendor uses a different format, pricing, and terms.</a:t>
            </a:r>
          </a:p>
          <a:p>
            <a:r>
              <a:rPr lang="en-US" dirty="0"/>
              <a:t>Manual comparison is slow, error-prone, and costly.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309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FC15A-165A-A917-898A-CAAC5E5FE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Status Quo is Broken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C5C63-DA34-66C9-1935-86C69EF38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 work = wasted time, missed savings, compliance risk.</a:t>
            </a:r>
          </a:p>
          <a:p>
            <a:r>
              <a:rPr lang="en-US" dirty="0"/>
              <a:t>Legacy procurement software is clunky, not AI-powered, and can’t handle real-world quote messiness.</a:t>
            </a:r>
          </a:p>
          <a:p>
            <a:r>
              <a:rPr lang="en-US" dirty="0"/>
              <a:t>Generic ‘GPT wrappers’ can’t do structured analysis or integrate with your workflow.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005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CCA9D-D954-1844-1464-0AAFCAC0B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Meet </a:t>
            </a:r>
            <a:r>
              <a:rPr lang="en-US" b="1" dirty="0" err="1"/>
              <a:t>AutoProcure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034C5-12B3-4A52-CA47-DA7F2B476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AI-powered platform for vendor quote analysis and procurement optimization.</a:t>
            </a:r>
          </a:p>
          <a:p>
            <a:r>
              <a:rPr lang="en-US" dirty="0"/>
              <a:t>Extracts, normalizes, and compares quotes from any format.</a:t>
            </a:r>
          </a:p>
          <a:p>
            <a:r>
              <a:rPr lang="en-US" dirty="0"/>
              <a:t>Recommends the best vendor(s), split orders, and explains every decision.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404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B22CC-2640-A6CA-5909-E8AD3853A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DE9CF-C725-85EE-8E36-B18581113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Upload any vendor quote (PDF, Excel, Word)</a:t>
            </a:r>
          </a:p>
          <a:p>
            <a:r>
              <a:rPr lang="en-US" dirty="0"/>
              <a:t>AI extracts all items, prices, terms, and vendor info</a:t>
            </a:r>
          </a:p>
          <a:p>
            <a:r>
              <a:rPr lang="en-US" dirty="0"/>
              <a:t>Side-by-side comparison table</a:t>
            </a:r>
          </a:p>
          <a:p>
            <a:r>
              <a:rPr lang="en-US" dirty="0"/>
              <a:t>Actionable recommendation: “Buy from Vendor A, split with Vendor B to save 12%”</a:t>
            </a:r>
          </a:p>
          <a:p>
            <a:r>
              <a:rPr lang="en-US" dirty="0"/>
              <a:t>Full audit trail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903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7E32B-8BB8-34CC-AFDB-1861D193A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Live Demo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AB2DF-AC74-D4A5-DFDB-5E6492E86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see </a:t>
            </a:r>
            <a:r>
              <a:rPr lang="en-US" dirty="0" err="1"/>
              <a:t>AutoProcure</a:t>
            </a:r>
            <a:r>
              <a:rPr lang="en-US" dirty="0"/>
              <a:t> in action….</a:t>
            </a:r>
          </a:p>
          <a:p>
            <a:r>
              <a:rPr lang="en-US" dirty="0">
                <a:hlinkClick r:id="rId3"/>
              </a:rPr>
              <a:t>https://autoprocure-frontend.onrender.com</a:t>
            </a:r>
            <a:endParaRPr lang="en-US" dirty="0"/>
          </a:p>
          <a:p>
            <a:r>
              <a:rPr lang="en-US" dirty="0">
                <a:hlinkClick r:id="rId4"/>
              </a:rPr>
              <a:t>https://procure-ai-insight.lovable.app/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812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72FA5-366B-75FB-E89F-2F9C24047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We’re Different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13870-98DB-337C-2FBE-A3D79D80C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just a GPT wrapper: real data extraction, normalization, and workflow automation</a:t>
            </a:r>
          </a:p>
          <a:p>
            <a:r>
              <a:rPr lang="en-US" dirty="0"/>
              <a:t>Domain-specific logic for procurement (not generic Q&amp;A)</a:t>
            </a:r>
          </a:p>
          <a:p>
            <a:r>
              <a:rPr lang="en-US" dirty="0"/>
              <a:t>Transparent, auditable recommendations</a:t>
            </a:r>
          </a:p>
          <a:p>
            <a:r>
              <a:rPr lang="en-US" dirty="0"/>
              <a:t>Integrates with your ERP, supports audit trails, and can run on your own cloud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979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EB9DE-1578-11B7-5963-2CE3CC50F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Enterprise-Ready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28728-871B-3A89-4E1B-EB4816A79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ERP integration (SAP, Oracle, Dynamics, etc.)”</a:t>
            </a:r>
          </a:p>
          <a:p>
            <a:r>
              <a:rPr lang="en-US" dirty="0">
                <a:effectLst/>
              </a:rPr>
              <a:t>Full audit trail for compliance</a:t>
            </a:r>
          </a:p>
          <a:p>
            <a:r>
              <a:rPr lang="en-US" dirty="0">
                <a:effectLst/>
              </a:rPr>
              <a:t>Deploy on your cloud or on-premises for maximum security</a:t>
            </a:r>
          </a:p>
          <a:p>
            <a:r>
              <a:rPr lang="en-US" dirty="0">
                <a:effectLst/>
              </a:rPr>
              <a:t>Role-based access, SSO, and more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382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57479-E90A-7754-1870-B403F15E3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effectLst/>
              </a:rPr>
              <a:t>The Value</a:t>
            </a:r>
            <a:br>
              <a:rPr lang="en-US" b="1" dirty="0">
                <a:effectLst/>
              </a:rPr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4B82A-E54F-5DFB-2CC5-8BF07EB12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Save 10-15% per order</a:t>
            </a:r>
          </a:p>
          <a:p>
            <a:r>
              <a:rPr lang="en-US" dirty="0"/>
              <a:t>Save 10+ hours per month per buyer</a:t>
            </a:r>
          </a:p>
          <a:p>
            <a:r>
              <a:rPr lang="en-US" dirty="0"/>
              <a:t>Reduce compliance risk</a:t>
            </a:r>
          </a:p>
          <a:p>
            <a:r>
              <a:rPr lang="en-US" dirty="0"/>
              <a:t>Make smarter, faster decisions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54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21339</TotalTime>
  <Words>742</Words>
  <Application>Microsoft Macintosh PowerPoint</Application>
  <PresentationFormat>Widescreen</PresentationFormat>
  <Paragraphs>79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Wingdings</vt:lpstr>
      <vt:lpstr>Office Theme</vt:lpstr>
      <vt:lpstr>AutoProcure</vt:lpstr>
      <vt:lpstr>The Procurement Pain </vt:lpstr>
      <vt:lpstr>The Status Quo is Broken </vt:lpstr>
      <vt:lpstr>Meet AutoProcure </vt:lpstr>
      <vt:lpstr>How It Works </vt:lpstr>
      <vt:lpstr>Live Demo </vt:lpstr>
      <vt:lpstr>Why We’re Different </vt:lpstr>
      <vt:lpstr>Enterprise-Ready </vt:lpstr>
      <vt:lpstr>The Value  </vt:lpstr>
      <vt:lpstr>Next Steps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Baddur Sadanand, Vishak</dc:creator>
  <cp:lastModifiedBy>Baddur Sadanand, Vishak</cp:lastModifiedBy>
  <cp:revision>5</cp:revision>
  <dcterms:created xsi:type="dcterms:W3CDTF">2025-07-24T09:32:13Z</dcterms:created>
  <dcterms:modified xsi:type="dcterms:W3CDTF">2025-08-08T05:11:38Z</dcterms:modified>
</cp:coreProperties>
</file>

<file path=docProps/thumbnail.jpeg>
</file>